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1.bp.blogspot.com/-wLZRmXdpvMs/TsEusm1VANI/AAAAAAAAFjw/ByHJQxCUHBE/s1600/0_74540_2b168c16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285749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Segoe Print" pitchFamily="2" charset="0"/>
              </a:rPr>
              <a:t>Нев</a:t>
            </a:r>
            <a:r>
              <a:rPr lang="ru-RU" sz="4800" b="1" i="1" dirty="0" smtClean="0">
                <a:latin typeface="Segoe Print" pitchFamily="2" charset="0"/>
              </a:rPr>
              <a:t>е</a:t>
            </a:r>
            <a:r>
              <a:rPr lang="ru-RU" sz="4800" b="1" i="1" dirty="0" smtClean="0">
                <a:latin typeface="Segoe Print" pitchFamily="2" charset="0"/>
              </a:rPr>
              <a:t>домая </a:t>
            </a:r>
            <a:r>
              <a:rPr lang="ru-RU" sz="4800" b="1" i="1" dirty="0" err="1" smtClean="0">
                <a:latin typeface="Segoe Print" pitchFamily="2" charset="0"/>
              </a:rPr>
              <a:t>Крупщина</a:t>
            </a:r>
            <a:endParaRPr lang="ru-RU" sz="4800" b="1" i="1" dirty="0"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Местное представл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813722" cy="83799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28604"/>
            <a:ext cx="3571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Segoe Print" pitchFamily="2" charset="0"/>
              </a:rPr>
              <a:t>Местное представление</a:t>
            </a:r>
            <a:endParaRPr lang="ru-RU" sz="3200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Костюмированное представл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011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642918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Костюмированное представлени</a:t>
            </a:r>
            <a:r>
              <a:rPr lang="ru-RU" sz="2800" dirty="0" smtClean="0">
                <a:solidFill>
                  <a:schemeClr val="bg1"/>
                </a:solidFill>
              </a:rPr>
              <a:t>е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Крупки. Ярмар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" y="-285776"/>
            <a:ext cx="9144033" cy="7143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Ярмарка</a:t>
            </a:r>
            <a:endParaRPr lang="ru-RU" sz="3600" b="1" dirty="0">
              <a:latin typeface="Segoe Print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рупки. Местная 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230" cy="72613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Print" pitchFamily="2" charset="0"/>
              </a:rPr>
              <a:t>Местная школа</a:t>
            </a:r>
            <a:endParaRPr lang="ru-RU" sz="3200" dirty="0">
              <a:latin typeface="Segoe Print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рупки. Часов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43702" y="78579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Segoe Print" pitchFamily="2" charset="0"/>
              </a:rPr>
              <a:t>Часовня</a:t>
            </a:r>
            <a:endParaRPr lang="ru-RU" sz="3600" i="1" dirty="0"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Круп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7148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Деревообработка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Круп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85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Крупки. Зимний пар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71480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Крупки. Зимний парк</a:t>
            </a:r>
            <a:b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</a:b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planetabelarus.by/upload/resize_cache/iblock/3f7/720_480_2/3f7118bff844196b62a2ea041e146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908321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Современный вид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4" name="Picture 6" descr="http://narekebobr.by/photos/full/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руп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694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Print" pitchFamily="2" charset="0"/>
              </a:rPr>
              <a:t>Усадьба панов </a:t>
            </a:r>
            <a:r>
              <a:rPr lang="ru-RU" sz="2800" dirty="0" err="1" smtClean="0">
                <a:latin typeface="Segoe Print" pitchFamily="2" charset="0"/>
              </a:rPr>
              <a:t>Святских</a:t>
            </a:r>
            <a:endParaRPr lang="ru-RU" sz="2800" dirty="0">
              <a:latin typeface="Segoe Print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руп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11984"/>
            <a:ext cx="9358346" cy="738432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рупки. 19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66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руп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820"/>
            <a:ext cx="9144000" cy="703682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Вид с балкона в Круп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020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357166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Print" pitchFamily="2" charset="0"/>
              </a:rPr>
              <a:t>Вид с балкона в Крупках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руп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1772" cy="71620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0004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В беседке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Круп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977454" cy="8036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Вид на усадьбу с озера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руп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7569" cy="75199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32</Words>
  <Application>Microsoft Office PowerPoint</Application>
  <PresentationFormat>Экран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Невядомая Крупшчына</dc:title>
  <dc:creator>Дарья</dc:creator>
  <cp:lastModifiedBy>Гордынская Наталья</cp:lastModifiedBy>
  <cp:revision>11</cp:revision>
  <dcterms:created xsi:type="dcterms:W3CDTF">2016-05-12T17:26:20Z</dcterms:created>
  <dcterms:modified xsi:type="dcterms:W3CDTF">2022-03-29T14:54:13Z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2355401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