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94" r:id="rId5"/>
    <p:sldId id="266" r:id="rId6"/>
    <p:sldId id="293" r:id="rId7"/>
    <p:sldId id="291" r:id="rId8"/>
    <p:sldId id="295" r:id="rId9"/>
    <p:sldId id="264" r:id="rId10"/>
    <p:sldId id="296" r:id="rId11"/>
    <p:sldId id="265" r:id="rId12"/>
    <p:sldId id="259" r:id="rId13"/>
    <p:sldId id="262" r:id="rId14"/>
    <p:sldId id="261" r:id="rId15"/>
    <p:sldId id="260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10" r:id="rId24"/>
    <p:sldId id="311" r:id="rId25"/>
    <p:sldId id="304" r:id="rId26"/>
    <p:sldId id="305" r:id="rId27"/>
    <p:sldId id="306" r:id="rId28"/>
    <p:sldId id="307" r:id="rId29"/>
    <p:sldId id="308" r:id="rId30"/>
    <p:sldId id="309" r:id="rId31"/>
    <p:sldId id="312" r:id="rId32"/>
    <p:sldId id="313" r:id="rId33"/>
    <p:sldId id="314" r:id="rId34"/>
    <p:sldId id="315" r:id="rId35"/>
    <p:sldId id="25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7ADA8-CB86-4B18-A232-C021C6D7261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58F5-5628-4277-A7F9-5DB0F6DBB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58F5-5628-4277-A7F9-5DB0F6DBBA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79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9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9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8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9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7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79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87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77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9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A23D-29C4-410E-8DCA-0D2EF8A3504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3336-C24B-4FAE-AB25-82E5C4393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0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557" y="260648"/>
            <a:ext cx="7915052" cy="62786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Крупщина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моя»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7166"/>
            <a:ext cx="4121135" cy="628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785786" y="2571744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Родилась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деревне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432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1301"/>
            <a:ext cx="2448272" cy="373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7544" y="41490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            ФАТЫХОВА </a:t>
            </a:r>
            <a:r>
              <a:rPr lang="ru-RU" sz="2800" b="1" dirty="0">
                <a:solidFill>
                  <a:schemeClr val="bg1"/>
                </a:solidFill>
              </a:rPr>
              <a:t>ГАЛИЯ </a:t>
            </a:r>
            <a:r>
              <a:rPr lang="ru-RU" sz="2800" b="1" dirty="0" smtClean="0">
                <a:solidFill>
                  <a:schemeClr val="bg1"/>
                </a:solidFill>
              </a:rPr>
              <a:t>АХМЕТОВНА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 известный белорусский искусствовед, член Белорусского Союза художников и Союза журналистов Беларуси,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автор многочисленных научных работ </a:t>
            </a:r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  <a:r>
              <a:rPr lang="ru-RU" sz="2800" b="1" dirty="0">
                <a:solidFill>
                  <a:schemeClr val="bg1"/>
                </a:solidFill>
              </a:rPr>
              <a:t>искусству</a:t>
            </a:r>
          </a:p>
        </p:txBody>
      </p:sp>
    </p:spTree>
    <p:extLst>
      <p:ext uri="{BB962C8B-B14F-4D97-AF65-F5344CB8AC3E}">
        <p14:creationId xmlns:p14="http://schemas.microsoft.com/office/powerpoint/2010/main" xmlns="" val="30106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95" y="-143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642918"/>
            <a:ext cx="5470571" cy="537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1643050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деревне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Вязок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1824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3" y="4581128"/>
            <a:ext cx="626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Иван Васильевич </a:t>
            </a:r>
            <a:r>
              <a:rPr lang="ru-RU" sz="3600" b="1" dirty="0" err="1" smtClean="0">
                <a:solidFill>
                  <a:schemeClr val="bg1"/>
                </a:solidFill>
              </a:rPr>
              <a:t>Титовец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       поэт - песенник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30452"/>
            <a:ext cx="381000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79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2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437112"/>
            <a:ext cx="552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920621"/>
            <a:ext cx="54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Памятные места</a:t>
            </a:r>
          </a:p>
          <a:p>
            <a:pPr lvl="0" algn="ctr"/>
            <a:r>
              <a:rPr lang="ru-RU" sz="8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Крупского </a:t>
            </a:r>
            <a:r>
              <a:rPr lang="ru-RU" sz="8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4017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841" y="835818"/>
            <a:ext cx="6915150" cy="518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32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6672"/>
            <a:ext cx="5288632" cy="396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1763688" y="4919817"/>
            <a:ext cx="669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Усадебный дом </a:t>
            </a:r>
            <a:r>
              <a:rPr lang="ru-RU" sz="3600" b="1" dirty="0" err="1" smtClean="0">
                <a:solidFill>
                  <a:schemeClr val="bg1"/>
                </a:solidFill>
              </a:rPr>
              <a:t>Святских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        </a:t>
            </a:r>
            <a:r>
              <a:rPr lang="ru-RU" sz="3600" b="1" dirty="0" err="1" smtClean="0">
                <a:solidFill>
                  <a:schemeClr val="bg1"/>
                </a:solidFill>
              </a:rPr>
              <a:t>г.Крупки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1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/>
          <a:srcRect b="27"/>
          <a:stretch/>
        </p:blipFill>
        <p:spPr>
          <a:xfrm>
            <a:off x="1619672" y="1096167"/>
            <a:ext cx="630627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259948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/>
          <a:srcRect b="27"/>
          <a:stretch/>
        </p:blipFill>
        <p:spPr>
          <a:xfrm>
            <a:off x="1695245" y="370190"/>
            <a:ext cx="6489129" cy="377889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flipV="1" rot="10800000">
            <a:off x="2267744" y="4608278"/>
            <a:ext cx="6018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3600">
                <a:solidFill>
                  <a:schemeClr val="bg1"/>
                </a:solidFill>
              </a:rPr>
              <a:t>Памятник </a:t>
            </a:r>
            <a:r>
              <a:rPr b="1" dirty="0" err="1" lang="ru-RU" smtClean="0" sz="3600">
                <a:solidFill>
                  <a:schemeClr val="bg1"/>
                </a:solidFill>
              </a:rPr>
              <a:t>Е.Ф.Колесовой</a:t>
            </a:r>
            <a:r>
              <a:rPr b="1" dirty="0" lang="ru-RU" smtClean="0" sz="3600">
                <a:solidFill>
                  <a:schemeClr val="bg1"/>
                </a:solidFill>
              </a:rPr>
              <a:t>           </a:t>
            </a:r>
          </a:p>
          <a:p>
            <a:r>
              <a:rPr b="1" dirty="0" lang="ru-RU" sz="3600">
                <a:solidFill>
                  <a:schemeClr val="bg1"/>
                </a:solidFill>
              </a:rPr>
              <a:t> </a:t>
            </a:r>
            <a:r>
              <a:rPr b="1" dirty="0" lang="ru-RU" smtClean="0" sz="3600">
                <a:solidFill>
                  <a:schemeClr val="bg1"/>
                </a:solidFill>
              </a:rPr>
              <a:t>                 </a:t>
            </a:r>
            <a:r>
              <a:rPr b="1" dirty="0" err="1" lang="ru-RU" smtClean="0" sz="3600">
                <a:solidFill>
                  <a:schemeClr val="bg1"/>
                </a:solidFill>
              </a:rPr>
              <a:t>г.Крупки</a:t>
            </a:r>
            <a:endParaRPr b="1" dirty="0" lang="ru-RU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5974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062" y="707073"/>
            <a:ext cx="634807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605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Крупская земля – это живописный уголок на восточной окраине Минской области. У нее свой неповторимый образ, своя многовековая история, богатая трудовыми и боевыми традициями. Здесь живут удивительные, трудолюбивые, талантливые, щедрые душевной теплотой люди. С Крупской землей связана жизнь многих знаменитых людей.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6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608278"/>
            <a:ext cx="6915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Церковь Рождества Пресвятой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</a:t>
            </a:r>
            <a:r>
              <a:rPr lang="ru-RU" sz="3600" b="1" dirty="0" err="1" smtClean="0">
                <a:solidFill>
                  <a:schemeClr val="bg1"/>
                </a:solidFill>
              </a:rPr>
              <a:t>Бородицы</a:t>
            </a:r>
            <a:r>
              <a:rPr lang="ru-RU" sz="3600" b="1" dirty="0" smtClean="0">
                <a:solidFill>
                  <a:schemeClr val="bg1"/>
                </a:solidFill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</a:rPr>
              <a:t>д.Худовцы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620688"/>
            <a:ext cx="4841638" cy="3679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50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3007" y="610165"/>
            <a:ext cx="6316734" cy="451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82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608278"/>
            <a:ext cx="6915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Свято-Успенская </a:t>
            </a:r>
            <a:r>
              <a:rPr lang="ru-RU" sz="3600" b="1" dirty="0">
                <a:solidFill>
                  <a:schemeClr val="bg1"/>
                </a:solidFill>
              </a:rPr>
              <a:t>церковь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     в </a:t>
            </a:r>
            <a:r>
              <a:rPr lang="ru-RU" sz="3600" b="1" dirty="0" err="1" smtClean="0">
                <a:solidFill>
                  <a:schemeClr val="bg1"/>
                </a:solidFill>
              </a:rPr>
              <a:t>г.п.Холопеничи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8592"/>
            <a:ext cx="5805730" cy="414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45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885277"/>
            <a:ext cx="691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598" y="585912"/>
            <a:ext cx="6786826" cy="509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52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885277"/>
            <a:ext cx="691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1475" y="163229"/>
            <a:ext cx="5833825" cy="437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4762620"/>
            <a:ext cx="8278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БЮСТ АДАМА БОГДАНОВИЧА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Г.П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</a:rPr>
              <a:t>ХОЛОПЕНИЧИ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(белорусский </a:t>
            </a:r>
            <a:r>
              <a:rPr lang="ru-RU" sz="3200" b="1" dirty="0">
                <a:solidFill>
                  <a:schemeClr val="bg1"/>
                </a:solidFill>
              </a:rPr>
              <a:t>этнограф, фольклорист, </a:t>
            </a:r>
            <a:r>
              <a:rPr lang="ru-RU" sz="3200" b="1" dirty="0" smtClean="0">
                <a:solidFill>
                  <a:schemeClr val="bg1"/>
                </a:solidFill>
              </a:rPr>
              <a:t>мемуарист)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48680"/>
            <a:ext cx="66675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58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608278"/>
            <a:ext cx="6915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Памятник </a:t>
            </a:r>
            <a:r>
              <a:rPr lang="ru-RU" sz="3600" b="1" dirty="0" err="1" smtClean="0">
                <a:solidFill>
                  <a:schemeClr val="bg1"/>
                </a:solidFill>
              </a:rPr>
              <a:t>В.М.Чеботарёву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    в урочище Бобр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09157"/>
            <a:ext cx="5515579" cy="41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4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775" y="935832"/>
            <a:ext cx="6396565" cy="479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02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539552" y="433128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               Памятник </a:t>
            </a:r>
            <a:r>
              <a:rPr lang="ru-RU" sz="3600" b="1" dirty="0" err="1" smtClean="0">
                <a:solidFill>
                  <a:schemeClr val="bg1"/>
                </a:solidFill>
              </a:rPr>
              <a:t>крупчанам</a:t>
            </a:r>
            <a:r>
              <a:rPr lang="ru-RU" sz="3600" b="1" dirty="0" smtClean="0">
                <a:solidFill>
                  <a:schemeClr val="bg1"/>
                </a:solidFill>
              </a:rPr>
              <a:t>,  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     погибшим в годы Великой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Отечественной войны в </a:t>
            </a:r>
            <a:r>
              <a:rPr lang="ru-RU" sz="3600" b="1" dirty="0" err="1" smtClean="0">
                <a:solidFill>
                  <a:schemeClr val="bg1"/>
                </a:solidFill>
              </a:rPr>
              <a:t>г.Крупки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792" y="396189"/>
            <a:ext cx="5332736" cy="40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590" y="603435"/>
            <a:ext cx="7463610" cy="45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36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ПлоП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548680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Почетные граждане Крупского района</a:t>
            </a:r>
            <a:endParaRPr lang="ru-RU" sz="8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5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331280"/>
            <a:ext cx="6915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         Памятник воинам,   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уроженцам </a:t>
            </a:r>
            <a:r>
              <a:rPr lang="ru-RU" sz="3600" b="1" dirty="0">
                <a:solidFill>
                  <a:schemeClr val="bg1"/>
                </a:solidFill>
              </a:rPr>
              <a:t>К</a:t>
            </a:r>
            <a:r>
              <a:rPr lang="ru-RU" sz="3600" b="1" dirty="0" smtClean="0">
                <a:solidFill>
                  <a:schemeClr val="bg1"/>
                </a:solidFill>
              </a:rPr>
              <a:t>рупского района,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погибшим в Афганистане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736" y="203448"/>
            <a:ext cx="6452564" cy="39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8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885277"/>
            <a:ext cx="691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      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53" y="1056826"/>
            <a:ext cx="7893294" cy="443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70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885277"/>
            <a:ext cx="691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      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56"/>
            <a:ext cx="7893294" cy="443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9632" y="54452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               ОЗЕРО СЕЛЯВА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885277"/>
            <a:ext cx="691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      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17" y="548680"/>
            <a:ext cx="7620000" cy="553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371600" y="4885277"/>
            <a:ext cx="691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         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35" y="267528"/>
            <a:ext cx="6548475" cy="4755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624" y="5166233"/>
            <a:ext cx="7099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КРУПСКИЙ РАЙОННЫЙ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ИСТОРИКО-КРАЕВЕДЧЕСКИЙ МУЗЕЙ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3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6439" y="0"/>
            <a:ext cx="724198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ГИМН РОДНОМУ КРАЮ</a:t>
            </a:r>
          </a:p>
          <a:p>
            <a:pPr algn="ctr"/>
            <a:endParaRPr lang="ru-RU" sz="2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7069" y="789013"/>
            <a:ext cx="2552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Музыка Юрия Сорокина</a:t>
            </a:r>
          </a:p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Слова Бориса Макаревича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9848" y="1319038"/>
            <a:ext cx="342286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Мой Крупский край,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Полей просторы.</a:t>
            </a:r>
          </a:p>
          <a:p>
            <a:r>
              <a:rPr lang="ru-RU" sz="1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Озер прозрачных синева…</a:t>
            </a:r>
          </a:p>
          <a:p>
            <a:r>
              <a:rPr lang="ru-RU" sz="1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Дубрав былинные узоры, </a:t>
            </a:r>
          </a:p>
          <a:p>
            <a:r>
              <a:rPr lang="ru-RU" sz="1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Боров пахучая смола</a:t>
            </a:r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Припев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 художников, поэтов,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 простых рабочих рук.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Тот край под солнцем вековечным,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Где все родное мне вокруг.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Тобой живу, тобой горжусь  я.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эта песня о тебе.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здесь родился  я, что вырос,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Должник я Богу и судьбе.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Гостям всегда открыты двери,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хлеб и соль для них всегда.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Мой Крупский край,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Пусть над тобою</a:t>
            </a: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Горит счастливая звезда.</a:t>
            </a:r>
          </a:p>
          <a:p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припев</a:t>
            </a:r>
          </a:p>
        </p:txBody>
      </p:sp>
    </p:spTree>
    <p:extLst>
      <p:ext uri="{BB962C8B-B14F-4D97-AF65-F5344CB8AC3E}">
        <p14:creationId xmlns:p14="http://schemas.microsoft.com/office/powerpoint/2010/main" xmlns="" val="12525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600793"/>
            <a:ext cx="4104456" cy="575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714348" y="2143116"/>
            <a:ext cx="3357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деревне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Белое 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726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371"/>
            <a:ext cx="2808312" cy="393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87624" y="422108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a typeface="Times New Roman"/>
              </a:rPr>
              <a:t>Коваленок Владимир </a:t>
            </a:r>
            <a:r>
              <a:rPr lang="ru-RU" sz="3600" b="1" dirty="0" smtClean="0">
                <a:solidFill>
                  <a:schemeClr val="bg1"/>
                </a:solidFill>
                <a:ea typeface="Times New Roman"/>
              </a:rPr>
              <a:t>Васильевич</a:t>
            </a:r>
            <a:endParaRPr lang="en-US" sz="3600" b="1" dirty="0" smtClean="0">
              <a:solidFill>
                <a:schemeClr val="bg1"/>
              </a:solidFill>
              <a:ea typeface="Times New Roman"/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дважды Герой Советского Союза, </a:t>
            </a:r>
            <a:r>
              <a:rPr lang="ru-RU" sz="3600" b="1" dirty="0" smtClean="0">
                <a:solidFill>
                  <a:schemeClr val="bg1"/>
                </a:solidFill>
              </a:rPr>
              <a:t>           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   летчик-космонавт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генерал-полковник </a:t>
            </a:r>
            <a:r>
              <a:rPr lang="ru-RU" sz="3600" b="1" dirty="0">
                <a:solidFill>
                  <a:schemeClr val="bg1"/>
                </a:solidFill>
              </a:rPr>
              <a:t>авиации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6000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600400" cy="508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42910" y="1785926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посёлке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Крупский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0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736304" cy="386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475656" y="486916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ЗАЙЦЕВ НИКОЛАЙ </a:t>
            </a:r>
            <a:r>
              <a:rPr lang="ru-RU" sz="3600" b="1" dirty="0" smtClean="0">
                <a:solidFill>
                  <a:schemeClr val="bg1"/>
                </a:solidFill>
              </a:rPr>
              <a:t>ЯКОВЛЕВИЧ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   Герой </a:t>
            </a:r>
            <a:r>
              <a:rPr lang="ru-RU" sz="3600" b="1" dirty="0">
                <a:solidFill>
                  <a:schemeClr val="bg1"/>
                </a:solidFill>
              </a:rPr>
              <a:t>Советского </a:t>
            </a:r>
            <a:r>
              <a:rPr lang="ru-RU" sz="3600" b="1" dirty="0" smtClean="0">
                <a:solidFill>
                  <a:schemeClr val="bg1"/>
                </a:solidFill>
              </a:rPr>
              <a:t>Союза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93305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71480"/>
            <a:ext cx="4340019" cy="5974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2143116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Родилась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деревне </a:t>
            </a:r>
          </a:p>
          <a:p>
            <a:r>
              <a:rPr lang="be-BY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Осечино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4191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933056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ЕКАТЕРИНА АНАТОЛЬЕВНА КАРСТЕН                          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       (</a:t>
            </a:r>
            <a:r>
              <a:rPr lang="ru-RU" sz="3200" b="1" dirty="0" err="1" smtClean="0">
                <a:solidFill>
                  <a:schemeClr val="bg1"/>
                </a:solidFill>
              </a:rPr>
              <a:t>Ходотович</a:t>
            </a:r>
            <a:r>
              <a:rPr lang="en-US" sz="3200" b="1" dirty="0" smtClean="0">
                <a:solidFill>
                  <a:schemeClr val="bg1"/>
                </a:solidFill>
              </a:rPr>
              <a:t>)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двукратная олимпийская чемпионка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по академической гребле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9708"/>
            <a:ext cx="2448272" cy="336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50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343</Words>
  <Application>Microsoft Office PowerPoint</Application>
  <PresentationFormat>Экран (4:3)</PresentationFormat>
  <Paragraphs>91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ПлоП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HomeUser</dc:creator>
  <cp:lastModifiedBy>Гордынская Наталья</cp:lastModifiedBy>
  <cp:revision>40</cp:revision>
  <dcterms:created xsi:type="dcterms:W3CDTF">2015-10-23T11:25:57Z</dcterms:created>
  <dcterms:modified xsi:type="dcterms:W3CDTF">2022-03-29T18:28:04Z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2315989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