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9144000"/>
  <p:notesSz cx="6888150" cy="10020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4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5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0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1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2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2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3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3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8250" y="751500"/>
            <a:ext cx="4592325" cy="37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536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alibri"/>
              <a:buNone/>
            </a:pPr>
            <a:r>
              <a:rPr b="1" i="1" lang="en-US" sz="8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Страницы жизни  </a:t>
            </a:r>
            <a:br>
              <a:rPr b="1" i="1" lang="en-US" sz="8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8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средней школы № 2</a:t>
            </a:r>
            <a:br>
              <a:rPr b="1" i="1" lang="en-US" sz="8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8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города Крупки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1.jpg" id="150" name="Google Shape;150;p22"/>
          <p:cNvPicPr preferRelativeResize="0"/>
          <p:nvPr/>
        </p:nvPicPr>
        <p:blipFill rotWithShape="1">
          <a:blip r:embed="rId3">
            <a:alphaModFix/>
          </a:blip>
          <a:srcRect b="29" r="1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3.jpg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285750"/>
            <a:ext cx="8550275" cy="6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.jpg" id="164" name="Google Shape;164;p24"/>
          <p:cNvPicPr preferRelativeResize="0"/>
          <p:nvPr/>
        </p:nvPicPr>
        <p:blipFill rotWithShape="1">
          <a:blip r:embed="rId3">
            <a:alphaModFix/>
          </a:blip>
          <a:srcRect l="6" r="42"/>
          <a:stretch/>
        </p:blipFill>
        <p:spPr>
          <a:xfrm>
            <a:off x="-96837" y="0"/>
            <a:ext cx="9240837" cy="68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страницы истории5 школы\2.jpg"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 занятиях по автоделу  1957 год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страницы истории5 школы\1.jpg" id="179" name="Google Shape;179;p26"/>
          <p:cNvPicPr preferRelativeResize="0"/>
          <p:nvPr/>
        </p:nvPicPr>
        <p:blipFill rotWithShape="1">
          <a:blip r:embed="rId3">
            <a:alphaModFix/>
          </a:blip>
          <a:srcRect r="26" t="55"/>
          <a:stretch/>
        </p:blipFill>
        <p:spPr>
          <a:xfrm>
            <a:off x="261937" y="1125537"/>
            <a:ext cx="8631237" cy="573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0"/>
            <a:ext cx="8229600" cy="107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уроках труда. 1958 год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21.jpg"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928687"/>
            <a:ext cx="8642350" cy="592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мастерской. 1960 год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20.jpg"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1071562"/>
            <a:ext cx="8429625" cy="564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Строительство школы. 1962 год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457200" y="1600200"/>
            <a:ext cx="7786687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териалы с флешки 1\ФОТО строіт. школы\415303175.jpg" id="202" name="Google Shape;202;p29"/>
          <p:cNvPicPr preferRelativeResize="0"/>
          <p:nvPr/>
        </p:nvPicPr>
        <p:blipFill rotWithShape="1">
          <a:blip r:embed="rId3">
            <a:alphaModFix/>
          </a:blip>
          <a:srcRect b="184"/>
          <a:stretch/>
        </p:blipFill>
        <p:spPr>
          <a:xfrm>
            <a:off x="0" y="836612"/>
            <a:ext cx="9067800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Открытие нового здания школы -сентябрь  1963 года</a:t>
            </a:r>
            <a:endParaRPr/>
          </a:p>
        </p:txBody>
      </p:sp>
      <p:pic>
        <p:nvPicPr>
          <p:cNvPr descr="D:\мам\страницы истории5 школы\5b.jpg" id="208" name="Google Shape;208;p30"/>
          <p:cNvPicPr preferRelativeResize="0"/>
          <p:nvPr/>
        </p:nvPicPr>
        <p:blipFill rotWithShape="1">
          <a:blip r:embed="rId3">
            <a:alphaModFix/>
          </a:blip>
          <a:srcRect b="115" l="30" r="63" t="69"/>
          <a:stretch/>
        </p:blipFill>
        <p:spPr>
          <a:xfrm>
            <a:off x="250825" y="1268412"/>
            <a:ext cx="873125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0" y="0"/>
            <a:ext cx="9144000" cy="15716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Директор СШ № 2 Ефременко Роман Николаевич</a:t>
            </a:r>
            <a:b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празднике Последнего звонка </a:t>
            </a:r>
            <a:b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май 1964 года</a:t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7.jpg" id="215" name="Google Shape;215;p31"/>
          <p:cNvPicPr preferRelativeResize="0"/>
          <p:nvPr/>
        </p:nvPicPr>
        <p:blipFill rotWithShape="1">
          <a:blip r:embed="rId3">
            <a:alphaModFix/>
          </a:blip>
          <a:srcRect r="4" t="79"/>
          <a:stretch/>
        </p:blipFill>
        <p:spPr>
          <a:xfrm>
            <a:off x="642937" y="1571625"/>
            <a:ext cx="7929562" cy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0" y="285750"/>
            <a:ext cx="4495800" cy="5840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История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Крупской школы  №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начинается с создания в 1944 году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белорусской средней школ</a:t>
            </a: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двух начальных классов с русским языком обучения.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1945 году была образована      семилетняя русская школа.</a:t>
            </a:r>
            <a:endParaRPr/>
          </a:p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4.jp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14312"/>
            <a:ext cx="4572000" cy="664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Праздничная демонстрация. 1965 год</a:t>
            </a:r>
            <a:endParaRPr/>
          </a:p>
        </p:txBody>
      </p:sp>
      <p:pic>
        <p:nvPicPr>
          <p:cNvPr descr="D:\мам\страницы истории5 школы\n4.jpg" id="221" name="Google Shape;221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911225"/>
            <a:ext cx="8569325" cy="590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idx="1" type="body"/>
          </p:nvPr>
        </p:nvSpPr>
        <p:spPr>
          <a:xfrm>
            <a:off x="357187" y="1571625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августа 1965 года 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средней  школе №2 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города Крупки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было присвоено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имя Героя 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Советского Союза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Елены Федоровны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Колесовой</a:t>
            </a:r>
            <a:endParaRPr/>
          </a:p>
        </p:txBody>
      </p:sp>
      <p:sp>
        <p:nvSpPr>
          <p:cNvPr id="227" name="Google Shape;227;p3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стенд по Колесовой\6.jpg" id="228" name="Google Shape;228;p33"/>
          <p:cNvPicPr preferRelativeResize="0"/>
          <p:nvPr/>
        </p:nvPicPr>
        <p:blipFill rotWithShape="1">
          <a:blip r:embed="rId3">
            <a:alphaModFix/>
          </a:blip>
          <a:srcRect l="82" r="83" t="13"/>
          <a:stretch/>
        </p:blipFill>
        <p:spPr>
          <a:xfrm>
            <a:off x="4000496" y="428604"/>
            <a:ext cx="4643470" cy="6186280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стенд по Колесовой\4.jpg" id="234" name="Google Shape;234;p34"/>
          <p:cNvPicPr preferRelativeResize="0"/>
          <p:nvPr/>
        </p:nvPicPr>
        <p:blipFill rotWithShape="1">
          <a:blip r:embed="rId3">
            <a:alphaModFix/>
          </a:blip>
          <a:srcRect b="44" r="34" t="40"/>
          <a:stretch/>
        </p:blipFill>
        <p:spPr>
          <a:xfrm>
            <a:off x="142875" y="928687"/>
            <a:ext cx="8786812" cy="5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/>
        </p:nvSpPr>
        <p:spPr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cap="none" i="1" lang="en-US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Открытие  памятника Елене Фёдоровне Колесовой. 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cap="none" i="1" lang="en-US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1967 год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мам\страницы истории5 школы\9.jpg" id="240" name="Google Shape;2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500187"/>
            <a:ext cx="8105775" cy="5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>
            <p:ph type="title"/>
          </p:nvPr>
        </p:nvSpPr>
        <p:spPr>
          <a:xfrm>
            <a:off x="428625" y="-142875"/>
            <a:ext cx="8229600" cy="1785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Выступление школьного хора под руководством учителя математики Солтана Михаила Александровича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0" y="142875"/>
            <a:ext cx="9144000" cy="20716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Выступление педагогов.  1965 год</a:t>
            </a:r>
            <a:endParaRPr/>
          </a:p>
          <a:p>
            <a:pPr algn="l" indent="-114300" lvl="0" marL="342900" marR="0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1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страницы истории5 школы\8.jpg" id="247" name="Google Shape;247;p36"/>
          <p:cNvPicPr preferRelativeResize="0"/>
          <p:nvPr/>
        </p:nvPicPr>
        <p:blipFill rotWithShape="1">
          <a:blip r:embed="rId3">
            <a:alphaModFix/>
          </a:blip>
          <a:srcRect t="62"/>
          <a:stretch/>
        </p:blipFill>
        <p:spPr>
          <a:xfrm>
            <a:off x="319087" y="1052512"/>
            <a:ext cx="8285162" cy="5592762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457200" y="0"/>
            <a:ext cx="8229600" cy="191611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 средней школы № 2, </a:t>
            </a:r>
            <a:b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участники </a:t>
            </a:r>
            <a:b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Великой Отечественной войны</a:t>
            </a:r>
            <a:endParaRPr/>
          </a:p>
        </p:txBody>
      </p:sp>
      <p:pic>
        <p:nvPicPr>
          <p:cNvPr descr="3.jpg" id="253" name="Google Shape;253;p37"/>
          <p:cNvPicPr preferRelativeResize="0"/>
          <p:nvPr/>
        </p:nvPicPr>
        <p:blipFill rotWithShape="1">
          <a:blip r:embed="rId3">
            <a:alphaModFix/>
          </a:blip>
          <a:srcRect b="50" r="25" t="84"/>
          <a:stretch/>
        </p:blipFill>
        <p:spPr>
          <a:xfrm>
            <a:off x="395536" y="1772816"/>
            <a:ext cx="8352928" cy="5085184"/>
          </a:xfrm>
          <a:prstGeom prst="rect">
            <a:avLst/>
          </a:prstGeom>
          <a:noFill/>
          <a:ln>
            <a:noFill/>
          </a:ln>
          <a:effectLst>
            <a:outerShdw algn="tl" blurRad="1905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285750" y="0"/>
            <a:ext cx="8286750" cy="11430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Директор  школы</a:t>
            </a:r>
            <a:endParaRPr/>
          </a:p>
          <a:p>
            <a:pPr algn="ctr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Ефременко Роман Николаевич</a:t>
            </a:r>
            <a:endParaRPr/>
          </a:p>
        </p:txBody>
      </p:sp>
      <p:pic>
        <p:nvPicPr>
          <p:cNvPr descr="2.jpg" id="259" name="Google Shape;259;p38"/>
          <p:cNvPicPr preferRelativeResize="0"/>
          <p:nvPr/>
        </p:nvPicPr>
        <p:blipFill rotWithShape="1">
          <a:blip r:embed="rId3">
            <a:alphaModFix/>
          </a:blip>
          <a:srcRect t="28"/>
          <a:stretch/>
        </p:blipFill>
        <p:spPr>
          <a:xfrm>
            <a:off x="2357422" y="1214422"/>
            <a:ext cx="4071937" cy="5429248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457200" y="0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Школьные будни 1970-ых</a:t>
            </a:r>
            <a:endParaRPr/>
          </a:p>
        </p:txBody>
      </p:sp>
      <p:sp>
        <p:nvSpPr>
          <p:cNvPr id="265" name="Google Shape;265;p3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4.jpg"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2" y="692150"/>
            <a:ext cx="8786812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457200" y="274637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опытов</a:t>
            </a:r>
            <a:b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пришкольном участке</a:t>
            </a:r>
            <a:endParaRPr/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1.jpg" id="273" name="Google Shape;2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428750"/>
            <a:ext cx="8143875" cy="521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title"/>
          </p:nvPr>
        </p:nvSpPr>
        <p:spPr>
          <a:xfrm>
            <a:off x="457200" y="0"/>
            <a:ext cx="8229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Ленинский зачёт</a:t>
            </a:r>
            <a:endParaRPr/>
          </a:p>
        </p:txBody>
      </p:sp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.jpg" id="280" name="Google Shape;2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908050"/>
            <a:ext cx="8496300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42875"/>
            <a:ext cx="3757612" cy="59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тогда размещалась    по улице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Ленинской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в 3-х зданиях</a:t>
            </a:r>
            <a:endParaRPr b="1" i="1" sz="4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8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375" y="500062"/>
            <a:ext cx="4503737" cy="600075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457200" y="0"/>
            <a:ext cx="8229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Пионерские сборы</a:t>
            </a:r>
            <a:b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Бычко Надежда Владимировна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0.jpg" id="287" name="Google Shape;2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023937"/>
            <a:ext cx="8964612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вечера под гитару…</a:t>
            </a:r>
            <a:endParaRPr/>
          </a:p>
        </p:txBody>
      </p:sp>
      <p:sp>
        <p:nvSpPr>
          <p:cNvPr id="293" name="Google Shape;293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9.jpg" id="294" name="Google Shape;2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862" y="1125537"/>
            <a:ext cx="9186862" cy="573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539750" y="0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Воробей Лилия Станиславовна</a:t>
            </a:r>
            <a:endParaRPr/>
          </a:p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4.jpg" id="301" name="Google Shape;3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9148762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0" y="-674687"/>
            <a:ext cx="91440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Мастерим вместе </a:t>
            </a:r>
            <a:b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Вайтехович Валентина Владимировна</a:t>
            </a:r>
            <a:endParaRPr/>
          </a:p>
        </p:txBody>
      </p:sp>
      <p:pic>
        <p:nvPicPr>
          <p:cNvPr descr="F:\фото школы\3.jpg" id="307" name="Google Shape;307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537" y="428625"/>
            <a:ext cx="9253537" cy="569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/>
          <p:nvPr/>
        </p:nvSpPr>
        <p:spPr>
          <a:xfrm>
            <a:off x="571500" y="0"/>
            <a:ext cx="8072437" cy="107791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cap="none" i="1" lang="en-US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коллектив </a:t>
            </a:r>
            <a:endParaRPr/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cap="none" i="1" lang="en-US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1982/1983 учебный год</a:t>
            </a:r>
            <a:endParaRPr/>
          </a:p>
        </p:txBody>
      </p:sp>
      <p:pic>
        <p:nvPicPr>
          <p:cNvPr descr="4.jpg" id="313" name="Google Shape;313;p46"/>
          <p:cNvPicPr preferRelativeResize="0"/>
          <p:nvPr/>
        </p:nvPicPr>
        <p:blipFill rotWithShape="1">
          <a:blip r:embed="rId3">
            <a:alphaModFix/>
          </a:blip>
          <a:srcRect b="24" l="39" r="12" t="48"/>
          <a:stretch/>
        </p:blipFill>
        <p:spPr>
          <a:xfrm>
            <a:off x="179512" y="1124744"/>
            <a:ext cx="8784976" cy="5733256"/>
          </a:xfrm>
          <a:prstGeom prst="rect">
            <a:avLst/>
          </a:prstGeom>
          <a:noFill/>
          <a:ln>
            <a:noFill/>
          </a:ln>
          <a:effectLst>
            <a:outerShdw algn="tl" blurRad="292100" dir="2700000" dist="139700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SETUP\БОСС\Рабочий стол\IMG_0006.jpg" id="319" name="Google Shape;319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" l="44" r="40" t="41"/>
          <a:stretch/>
        </p:blipFill>
        <p:spPr>
          <a:xfrm>
            <a:off x="0" y="0"/>
            <a:ext cx="9151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>
            <p:ph type="title"/>
          </p:nvPr>
        </p:nvSpPr>
        <p:spPr>
          <a:xfrm>
            <a:off x="0" y="0"/>
            <a:ext cx="91440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коллектив.1992 год</a:t>
            </a:r>
            <a:endParaRPr/>
          </a:p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5.jpg" id="326" name="Google Shape;3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914400"/>
            <a:ext cx="7993062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13.jpg" id="331" name="Google Shape;331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>
            <p:ph type="title"/>
          </p:nvPr>
        </p:nvSpPr>
        <p:spPr>
          <a:xfrm>
            <a:off x="457200" y="0"/>
            <a:ext cx="8229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1994…</a:t>
            </a:r>
            <a:endParaRPr/>
          </a:p>
        </p:txBody>
      </p:sp>
      <p:sp>
        <p:nvSpPr>
          <p:cNvPr id="337" name="Google Shape;337;p5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5.jpg" id="338" name="Google Shape;33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908050"/>
            <a:ext cx="8642350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9888877_konkurs.jpg" id="343" name="Google Shape;343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214312"/>
            <a:ext cx="6715125" cy="521493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1"/>
          <p:cNvSpPr txBox="1"/>
          <p:nvPr>
            <p:ph idx="2" type="body"/>
          </p:nvPr>
        </p:nvSpPr>
        <p:spPr>
          <a:xfrm>
            <a:off x="3500437" y="3571875"/>
            <a:ext cx="546735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Школа,школа!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 тебя дороже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родней…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1946 год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8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071562"/>
            <a:ext cx="8078787" cy="527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 1 СЕНТЯБРЯ 2004 года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здании школы функционировало два учреждения образования: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Крупская средняя школа № 2 </a:t>
            </a:r>
            <a:r>
              <a:rPr b="0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Крупский районный лицей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Сентябрь 2007 года</a:t>
            </a:r>
            <a:b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получен новый статус –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«Крупская районная гимназия»</a:t>
            </a: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56" name="Google Shape;356;p5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2.jpg" id="357" name="Google Shape;35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57337"/>
            <a:ext cx="8748712" cy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Первый директор гимназии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Воробьев Андрей Викторович</a:t>
            </a: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63" name="Google Shape;363;p5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vorobiev_03.jpg" id="364" name="Google Shape;36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412875"/>
            <a:ext cx="8053387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457200" y="44450"/>
            <a:ext cx="82296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2011 года районной гимназией руководит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Шамашова Ирина Александровна </a:t>
            </a:r>
            <a:endParaRPr/>
          </a:p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119238-1.jpg" id="371" name="Google Shape;37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57337"/>
            <a:ext cx="5221287" cy="508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c-426.jpg" id="377" name="Google Shape;37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7025" y="0"/>
            <a:ext cx="9547225" cy="66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</p:txBody>
      </p:sp>
      <p:sp>
        <p:nvSpPr>
          <p:cNvPr id="383" name="Google Shape;383;p5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узей гимназии\встреча с Ковалёнком 24.09.2014\педагоги и Ковалёнок 24.09.14.jpg" id="384" name="Google Shape;38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/>
          </a:p>
        </p:txBody>
      </p:sp>
      <p:sp>
        <p:nvSpPr>
          <p:cNvPr id="390" name="Google Shape;390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узей гимназии\фото 9 мая 2015\SAM_3837.JPG" id="391" name="Google Shape;391;p58"/>
          <p:cNvPicPr preferRelativeResize="0"/>
          <p:nvPr/>
        </p:nvPicPr>
        <p:blipFill rotWithShape="1">
          <a:blip r:embed="rId3">
            <a:alphaModFix/>
          </a:blip>
          <a:srcRect l="21" t="50"/>
          <a:stretch/>
        </p:blipFill>
        <p:spPr>
          <a:xfrm>
            <a:off x="-684212" y="115887"/>
            <a:ext cx="9828212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1. клуб Эрудит\Эрудиты\фото эрудиты 2018-2019\IMG_20190223_114532.jpg" id="398" name="Google Shape;39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0"/>
          <p:cNvSpPr txBox="1"/>
          <p:nvPr>
            <p:ph type="title"/>
          </p:nvPr>
        </p:nvSpPr>
        <p:spPr>
          <a:xfrm>
            <a:off x="0" y="-892175"/>
            <a:ext cx="8472487" cy="1657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Команда эрудитов</a:t>
            </a:r>
            <a:endParaRPr/>
          </a:p>
        </p:txBody>
      </p:sp>
      <p:pic>
        <p:nvPicPr>
          <p:cNvPr descr="D:\1. клуб Эрудит\фото Эрудит 2016-2017\SAM_8319.JPG" id="404" name="Google Shape;404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4987"/>
            <a:ext cx="9144000" cy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pedkol.jpg" id="410" name="Google Shape;41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50" y="1233487"/>
            <a:ext cx="7343775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1"/>
          <p:cNvSpPr txBox="1"/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коллектив гимназии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1947 год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3.jpg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928687"/>
            <a:ext cx="8643937" cy="578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/>
          <p:nvPr>
            <p:ph type="title"/>
          </p:nvPr>
        </p:nvSpPr>
        <p:spPr>
          <a:xfrm>
            <a:off x="500062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 2017 </a:t>
            </a:r>
            <a:endParaRPr/>
          </a:p>
        </p:txBody>
      </p:sp>
      <p:sp>
        <p:nvSpPr>
          <p:cNvPr id="417" name="Google Shape;417;p6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c-425.jpg" id="418" name="Google Shape;41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525" y="1196975"/>
            <a:ext cx="8702675" cy="554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3"/>
          <p:cNvSpPr txBox="1"/>
          <p:nvPr>
            <p:ph type="title"/>
          </p:nvPr>
        </p:nvSpPr>
        <p:spPr>
          <a:xfrm>
            <a:off x="457200" y="0"/>
            <a:ext cx="822960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год</a:t>
            </a:r>
            <a:b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Крупской районной гимназии исполнилось 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b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24" name="Google Shape;424;p6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1.jpg" id="425" name="Google Shape;42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1557337"/>
            <a:ext cx="9101137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/>
          </a:p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1. клуб Эрудит\район. брейн жодино и Червень фото 2017\SAM_8323.JPG" id="432" name="Google Shape;43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/>
          <p:nvPr>
            <p:ph type="title"/>
          </p:nvPr>
        </p:nvSpPr>
        <p:spPr>
          <a:xfrm>
            <a:off x="457200" y="-100012"/>
            <a:ext cx="8229600" cy="151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438" name="Google Shape;438;p6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336520-5.jpg" id="439" name="Google Shape;43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196975"/>
            <a:ext cx="74168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/>
          <p:nvPr>
            <p:ph type="title"/>
          </p:nvPr>
        </p:nvSpPr>
        <p:spPr>
          <a:xfrm>
            <a:off x="395287" y="0"/>
            <a:ext cx="8291512" cy="141763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республиканский Конкурс выпускников школ 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«Финансовая и цифровая грамотность поколения Z»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45" name="Google Shape;445;p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1397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IMG-519c9614e4b7444556be8d9466aa477f-V.jpg" id="446" name="Google Shape;446;p66"/>
          <p:cNvPicPr preferRelativeResize="0"/>
          <p:nvPr/>
        </p:nvPicPr>
        <p:blipFill rotWithShape="1">
          <a:blip r:embed="rId3">
            <a:alphaModFix/>
          </a:blip>
          <a:srcRect b="56"/>
          <a:stretch/>
        </p:blipFill>
        <p:spPr>
          <a:xfrm>
            <a:off x="336550" y="1412875"/>
            <a:ext cx="8186737" cy="532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узей гимназии\достижения наших учащихся\Областной новогодний бал\Сачивко Владислав, Рощина Кристина, Рогова Настя, Ткаченко Артём.jpg" id="453" name="Google Shape;4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7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8"/>
          <p:cNvSpPr txBox="1"/>
          <p:nvPr>
            <p:ph type="title"/>
          </p:nvPr>
        </p:nvSpPr>
        <p:spPr>
          <a:xfrm>
            <a:off x="107950" y="0"/>
            <a:ext cx="9001125" cy="1417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Педагоги гимназии-</a:t>
            </a:r>
            <a:br>
              <a:rPr b="1" i="0" lang="en-US" sz="4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выпускники средней школы №2</a:t>
            </a:r>
            <a:endParaRPr/>
          </a:p>
        </p:txBody>
      </p:sp>
      <p:sp>
        <p:nvSpPr>
          <p:cNvPr id="459" name="Google Shape;459;p6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11.jpg" id="460" name="Google Shape;46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268412"/>
            <a:ext cx="7453312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9"/>
          <p:cNvSpPr txBox="1"/>
          <p:nvPr>
            <p:ph idx="1" type="body"/>
          </p:nvPr>
        </p:nvSpPr>
        <p:spPr>
          <a:xfrm>
            <a:off x="827087" y="260350"/>
            <a:ext cx="7570787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узей гимназии\достижения наших учащихся\Республиканская олимпиада\Победители третьего этапа республиканской олимпиады по учебным предметам.JPG" id="466" name="Google Shape;46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0"/>
          <p:cNvSpPr txBox="1"/>
          <p:nvPr>
            <p:ph type="title"/>
          </p:nvPr>
        </p:nvSpPr>
        <p:spPr>
          <a:xfrm>
            <a:off x="0" y="115887"/>
            <a:ext cx="9036050" cy="1301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b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100 балов </a:t>
            </a:r>
            <a:b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 обществоведению</a:t>
            </a: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72" name="Google Shape;472;p70"/>
          <p:cNvSpPr txBox="1"/>
          <p:nvPr>
            <p:ph idx="1" type="body"/>
          </p:nvPr>
        </p:nvSpPr>
        <p:spPr>
          <a:xfrm>
            <a:off x="0" y="1341437"/>
            <a:ext cx="8686800" cy="478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Серова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Дарья-выпускница 2020г.</a:t>
            </a:r>
            <a:endParaRPr/>
          </a:p>
        </p:txBody>
      </p:sp>
      <p:pic>
        <p:nvPicPr>
          <p:cNvPr descr="C:\Users\Gimnaziya\Desktop\IMG_8704 (1).jpg" id="473" name="Google Shape;47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1262" y="1338262"/>
            <a:ext cx="4122737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1. клуб Эрудит\Эрудиты\20200314_172009.jpg" id="480" name="Google Shape;4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1948 год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фото школы\12.jpg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714375"/>
            <a:ext cx="85725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 2021</a:t>
            </a:r>
            <a:endParaRPr/>
          </a:p>
        </p:txBody>
      </p:sp>
      <p:sp>
        <p:nvSpPr>
          <p:cNvPr id="486" name="Google Shape;486;p7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imnaziya\Desktop\Линейка_7.jpg" id="487" name="Google Shape;48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196975"/>
            <a:ext cx="7540625" cy="56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100 балов по русскому языку  и биологии</a:t>
            </a:r>
            <a:endParaRPr/>
          </a:p>
        </p:txBody>
      </p:sp>
      <p:sp>
        <p:nvSpPr>
          <p:cNvPr id="493" name="Google Shape;493;p73"/>
          <p:cNvSpPr txBox="1"/>
          <p:nvPr>
            <p:ph idx="1" type="body"/>
          </p:nvPr>
        </p:nvSpPr>
        <p:spPr>
          <a:xfrm>
            <a:off x="30162" y="1484312"/>
            <a:ext cx="8686800" cy="4997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Руденко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Анна-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выпускница 2021г.</a:t>
            </a:r>
            <a:endParaRPr/>
          </a:p>
        </p:txBody>
      </p:sp>
      <p:pic>
        <p:nvPicPr>
          <p:cNvPr descr="C:\Users\Gimnaziya\Desktop\photo_2021-07-01_15-19-51.jpg" id="494" name="Google Shape;494;p73"/>
          <p:cNvPicPr preferRelativeResize="0"/>
          <p:nvPr/>
        </p:nvPicPr>
        <p:blipFill rotWithShape="1">
          <a:blip r:embed="rId3">
            <a:alphaModFix/>
          </a:blip>
          <a:srcRect l="18" r="73"/>
          <a:stretch/>
        </p:blipFill>
        <p:spPr>
          <a:xfrm>
            <a:off x="4191000" y="1484312"/>
            <a:ext cx="4922837" cy="537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узей гимназии\Ист. школы с 2000\выпускники с 2000\Выпускной 2021\k-530.jpg" id="501" name="Google Shape;50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675" y="0"/>
            <a:ext cx="9277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 2022</a:t>
            </a:r>
            <a:endParaRPr/>
          </a:p>
        </p:txBody>
      </p:sp>
      <p:pic>
        <p:nvPicPr>
          <p:cNvPr descr="F:\вечер встречи\img20230203_12172392.jpg" id="507" name="Google Shape;507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125537"/>
            <a:ext cx="8526462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0" y="0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коллектив школы  1949 год </a:t>
            </a:r>
            <a:endParaRPr/>
          </a:p>
        </p:txBody>
      </p:sp>
      <p:pic>
        <p:nvPicPr>
          <p:cNvPr descr="4.jpg"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5587" y="620712"/>
            <a:ext cx="9399587" cy="623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 год</a:t>
            </a:r>
            <a:br>
              <a:rPr b="1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6.jpg"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4212"/>
            <a:ext cx="9144000" cy="617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коллектив СШ № 2 и выпускники 1955 года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мам\история СШ 2\2 выпуск 52 г.jpg"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571625"/>
            <a:ext cx="8858250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4951054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